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843" r:id="rId2"/>
  </p:sldMasterIdLst>
  <p:notesMasterIdLst>
    <p:notesMasterId r:id="rId8"/>
  </p:notesMasterIdLst>
  <p:handoutMasterIdLst>
    <p:handoutMasterId r:id="rId9"/>
  </p:handoutMasterIdLst>
  <p:sldIdLst>
    <p:sldId id="534" r:id="rId3"/>
    <p:sldId id="542" r:id="rId4"/>
    <p:sldId id="543" r:id="rId5"/>
    <p:sldId id="544" r:id="rId6"/>
    <p:sldId id="541" r:id="rId7"/>
  </p:sldIdLst>
  <p:sldSz cx="10160000" cy="5715000"/>
  <p:notesSz cx="6808788" cy="9940925"/>
  <p:defaultTextStyle>
    <a:defPPr>
      <a:defRPr lang="ru-RU"/>
    </a:defPPr>
    <a:lvl1pPr algn="l" defTabSz="81597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07988" indent="49213" algn="l" defTabSz="81597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815975" indent="98425" algn="l" defTabSz="81597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223963" indent="147638" algn="l" defTabSz="81597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631950" indent="196850" algn="l" defTabSz="81597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577C777-3608-4270-9461-67F675FFED3F}">
          <p14:sldIdLst>
            <p14:sldId id="534"/>
            <p14:sldId id="542"/>
            <p14:sldId id="543"/>
            <p14:sldId id="544"/>
            <p14:sldId id="54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orient="horz" pos="847">
          <p15:clr>
            <a:srgbClr val="A4A3A4"/>
          </p15:clr>
        </p15:guide>
        <p15:guide id="3" orient="horz" pos="349">
          <p15:clr>
            <a:srgbClr val="A4A3A4"/>
          </p15:clr>
        </p15:guide>
        <p15:guide id="4" orient="horz" pos="3388">
          <p15:clr>
            <a:srgbClr val="A4A3A4"/>
          </p15:clr>
        </p15:guide>
        <p15:guide id="5" pos="3200">
          <p15:clr>
            <a:srgbClr val="A4A3A4"/>
          </p15:clr>
        </p15:guide>
        <p15:guide id="6" pos="1023">
          <p15:clr>
            <a:srgbClr val="A4A3A4"/>
          </p15:clr>
        </p15:guide>
        <p15:guide id="7" pos="1749">
          <p15:clr>
            <a:srgbClr val="A4A3A4"/>
          </p15:clr>
        </p15:guide>
        <p15:guide id="8" pos="5711">
          <p15:clr>
            <a:srgbClr val="A4A3A4"/>
          </p15:clr>
        </p15:guide>
        <p15:guide id="9" pos="6134">
          <p15:clr>
            <a:srgbClr val="A4A3A4"/>
          </p15:clr>
        </p15:guide>
        <p15:guide id="10" pos="5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385D8A"/>
    <a:srgbClr val="005AA9"/>
    <a:srgbClr val="008DFF"/>
    <a:srgbClr val="0CABFF"/>
    <a:srgbClr val="0025B2"/>
    <a:srgbClr val="0094FE"/>
    <a:srgbClr val="A30004"/>
    <a:srgbClr val="B917A6"/>
    <a:srgbClr val="212E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94" autoAdjust="0"/>
    <p:restoredTop sz="95742" autoAdjust="0"/>
  </p:normalViewPr>
  <p:slideViewPr>
    <p:cSldViewPr>
      <p:cViewPr varScale="1">
        <p:scale>
          <a:sx n="139" d="100"/>
          <a:sy n="139" d="100"/>
        </p:scale>
        <p:origin x="378" y="114"/>
      </p:cViewPr>
      <p:guideLst>
        <p:guide orient="horz" pos="1800"/>
        <p:guide orient="horz" pos="847"/>
        <p:guide orient="horz" pos="349"/>
        <p:guide orient="horz" pos="3388"/>
        <p:guide pos="3200"/>
        <p:guide pos="1023"/>
        <p:guide pos="1749"/>
        <p:guide pos="5711"/>
        <p:guide pos="6134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1163" cy="4985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51162" cy="4985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C39DF06-1945-4B9E-8BC9-F027F8249FDE}" type="datetimeFigureOut">
              <a:rPr lang="ru-RU"/>
              <a:pPr>
                <a:defRPr/>
              </a:pPr>
              <a:t>21.11.2023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2371"/>
            <a:ext cx="2951163" cy="4985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038" y="9442371"/>
            <a:ext cx="2951162" cy="49855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A43E0B0-9349-4557-BD20-F1E0481603D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652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1163" cy="4969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 defTabSz="82339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9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 defTabSz="82339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8B34187-F887-4EFA-8B86-CE46C34C8C93}" type="datetimeFigureOut">
              <a:rPr lang="ru-RU"/>
              <a:pPr>
                <a:defRPr/>
              </a:pPr>
              <a:t>21.11.2023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1979"/>
            <a:ext cx="5446712" cy="4472702"/>
          </a:xfrm>
          <a:prstGeom prst="rect">
            <a:avLst/>
          </a:prstGeom>
        </p:spPr>
        <p:txBody>
          <a:bodyPr vert="horz" lIns="92236" tIns="46118" rIns="92236" bIns="46118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2371"/>
            <a:ext cx="2951163" cy="496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 defTabSz="82339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442371"/>
            <a:ext cx="2951162" cy="496966"/>
          </a:xfrm>
          <a:prstGeom prst="rect">
            <a:avLst/>
          </a:prstGeom>
        </p:spPr>
        <p:txBody>
          <a:bodyPr vert="horz" wrap="square" lIns="92236" tIns="46118" rIns="92236" bIns="4611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E0516B9-8BDA-4AEF-B957-EB0F638365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84286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7988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5975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3963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1950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588"/>
            <a:ext cx="10158412" cy="571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2803076"/>
            <a:ext cx="8636000" cy="1225021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054862"/>
            <a:ext cx="7112000" cy="146050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8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7166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1431" y="4000500"/>
            <a:ext cx="6096000" cy="47228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91431" y="510646"/>
            <a:ext cx="60960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08148" indent="0">
              <a:buNone/>
              <a:defRPr sz="2500"/>
            </a:lvl2pPr>
            <a:lvl3pPr marL="816296" indent="0">
              <a:buNone/>
              <a:defRPr sz="2100"/>
            </a:lvl3pPr>
            <a:lvl4pPr marL="1224443" indent="0">
              <a:buNone/>
              <a:defRPr sz="1800"/>
            </a:lvl4pPr>
            <a:lvl5pPr marL="1632591" indent="0">
              <a:buNone/>
              <a:defRPr sz="1800"/>
            </a:lvl5pPr>
            <a:lvl6pPr marL="2040739" indent="0">
              <a:buNone/>
              <a:defRPr sz="1800"/>
            </a:lvl6pPr>
            <a:lvl7pPr marL="2448887" indent="0">
              <a:buNone/>
              <a:defRPr sz="1800"/>
            </a:lvl7pPr>
            <a:lvl8pPr marL="2857035" indent="0">
              <a:buNone/>
              <a:defRPr sz="1800"/>
            </a:lvl8pPr>
            <a:lvl9pPr marL="3265183" indent="0">
              <a:buNone/>
              <a:defRPr sz="18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91431" y="4472783"/>
            <a:ext cx="6096000" cy="670719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CBBA7-69C5-41F8-A4BF-86B384E9965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9353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ECF959-72DA-41ED-84D5-70FB7E8951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7620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14835" y="252678"/>
            <a:ext cx="2672292" cy="53763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94431" y="252678"/>
            <a:ext cx="7851069" cy="53763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419570-E7BD-44D6-83E7-E9F898BD186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6952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16.9-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0160000" cy="571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281290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1700" y="1775814"/>
            <a:ext cx="8636603" cy="12250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3397" y="3238460"/>
            <a:ext cx="7113207" cy="1460247"/>
          </a:xfrm>
        </p:spPr>
        <p:txBody>
          <a:bodyPr/>
          <a:lstStyle>
            <a:lvl1pPr marL="0" indent="0" algn="ctr">
              <a:buNone/>
              <a:defRPr/>
            </a:lvl1pPr>
            <a:lvl2pPr marL="397557" indent="0" algn="ctr">
              <a:buNone/>
              <a:defRPr/>
            </a:lvl2pPr>
            <a:lvl3pPr marL="795113" indent="0" algn="ctr">
              <a:buNone/>
              <a:defRPr/>
            </a:lvl3pPr>
            <a:lvl4pPr marL="1192670" indent="0" algn="ctr">
              <a:buNone/>
              <a:defRPr/>
            </a:lvl4pPr>
            <a:lvl5pPr marL="1590227" indent="0" algn="ctr">
              <a:buNone/>
              <a:defRPr/>
            </a:lvl5pPr>
            <a:lvl6pPr marL="1987785" indent="0" algn="ctr">
              <a:buNone/>
              <a:defRPr/>
            </a:lvl6pPr>
            <a:lvl7pPr marL="2385341" indent="0" algn="ctr">
              <a:buNone/>
              <a:defRPr/>
            </a:lvl7pPr>
            <a:lvl8pPr marL="2782898" indent="0" algn="ctr">
              <a:buNone/>
              <a:defRPr/>
            </a:lvl8pPr>
            <a:lvl9pPr marL="3180455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67D20E2-0CFF-4C67-BE01-2940058D33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2923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6AD827C-ACEF-4761-BA1D-1B43F51EDD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159654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2424" y="3672815"/>
            <a:ext cx="8636603" cy="1135081"/>
          </a:xfrm>
        </p:spPr>
        <p:txBody>
          <a:bodyPr anchor="t"/>
          <a:lstStyle>
            <a:lvl1pPr algn="l">
              <a:defRPr sz="3444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02424" y="2422547"/>
            <a:ext cx="8636603" cy="1250269"/>
          </a:xfrm>
        </p:spPr>
        <p:txBody>
          <a:bodyPr anchor="b"/>
          <a:lstStyle>
            <a:lvl1pPr marL="0" indent="0">
              <a:buNone/>
              <a:defRPr sz="1778"/>
            </a:lvl1pPr>
            <a:lvl2pPr marL="397557" indent="0">
              <a:buNone/>
              <a:defRPr sz="1556"/>
            </a:lvl2pPr>
            <a:lvl3pPr marL="795113" indent="0">
              <a:buNone/>
              <a:defRPr sz="1444"/>
            </a:lvl3pPr>
            <a:lvl4pPr marL="1192670" indent="0">
              <a:buNone/>
              <a:defRPr sz="1222"/>
            </a:lvl4pPr>
            <a:lvl5pPr marL="1590227" indent="0">
              <a:buNone/>
              <a:defRPr sz="1222"/>
            </a:lvl5pPr>
            <a:lvl6pPr marL="1987785" indent="0">
              <a:buNone/>
              <a:defRPr sz="1222"/>
            </a:lvl6pPr>
            <a:lvl7pPr marL="2385341" indent="0">
              <a:buNone/>
              <a:defRPr sz="1222"/>
            </a:lvl7pPr>
            <a:lvl8pPr marL="2782898" indent="0">
              <a:buNone/>
              <a:defRPr sz="1222"/>
            </a:lvl8pPr>
            <a:lvl9pPr marL="3180455" indent="0">
              <a:buNone/>
              <a:defRPr sz="122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5BACE14-9AA0-438B-B621-CF11D58786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09029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06498" y="1333060"/>
            <a:ext cx="4007589" cy="4030377"/>
          </a:xfrm>
        </p:spPr>
        <p:txBody>
          <a:bodyPr/>
          <a:lstStyle>
            <a:lvl1pPr>
              <a:defRPr sz="2444"/>
            </a:lvl1pPr>
            <a:lvl2pPr>
              <a:defRPr sz="2111"/>
            </a:lvl2pPr>
            <a:lvl3pPr>
              <a:defRPr sz="1778"/>
            </a:lvl3pPr>
            <a:lvl4pPr>
              <a:defRPr sz="1556"/>
            </a:lvl4pPr>
            <a:lvl5pPr>
              <a:defRPr sz="1556"/>
            </a:lvl5pPr>
            <a:lvl6pPr>
              <a:defRPr sz="1556"/>
            </a:lvl6pPr>
            <a:lvl7pPr>
              <a:defRPr sz="1556"/>
            </a:lvl7pPr>
            <a:lvl8pPr>
              <a:defRPr sz="1556"/>
            </a:lvl8pPr>
            <a:lvl9pPr>
              <a:defRPr sz="155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58884" y="1333060"/>
            <a:ext cx="4007590" cy="4030377"/>
          </a:xfrm>
        </p:spPr>
        <p:txBody>
          <a:bodyPr/>
          <a:lstStyle>
            <a:lvl1pPr>
              <a:defRPr sz="2444"/>
            </a:lvl1pPr>
            <a:lvl2pPr>
              <a:defRPr sz="2111"/>
            </a:lvl2pPr>
            <a:lvl3pPr>
              <a:defRPr sz="1778"/>
            </a:lvl3pPr>
            <a:lvl4pPr>
              <a:defRPr sz="1556"/>
            </a:lvl4pPr>
            <a:lvl5pPr>
              <a:defRPr sz="1556"/>
            </a:lvl5pPr>
            <a:lvl6pPr>
              <a:defRPr sz="1556"/>
            </a:lvl6pPr>
            <a:lvl7pPr>
              <a:defRPr sz="1556"/>
            </a:lvl7pPr>
            <a:lvl8pPr>
              <a:defRPr sz="1556"/>
            </a:lvl8pPr>
            <a:lvl9pPr>
              <a:defRPr sz="155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D2E5FE-8026-4895-861A-10434CAE8D5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306581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303" y="229177"/>
            <a:ext cx="9143397" cy="9527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8303" y="1279066"/>
            <a:ext cx="4488741" cy="532744"/>
          </a:xfrm>
        </p:spPr>
        <p:txBody>
          <a:bodyPr anchor="b"/>
          <a:lstStyle>
            <a:lvl1pPr marL="0" indent="0">
              <a:buNone/>
              <a:defRPr sz="2111" b="1"/>
            </a:lvl1pPr>
            <a:lvl2pPr marL="397557" indent="0">
              <a:buNone/>
              <a:defRPr sz="1778" b="1"/>
            </a:lvl2pPr>
            <a:lvl3pPr marL="795113" indent="0">
              <a:buNone/>
              <a:defRPr sz="1556" b="1"/>
            </a:lvl3pPr>
            <a:lvl4pPr marL="1192670" indent="0">
              <a:buNone/>
              <a:defRPr sz="1444" b="1"/>
            </a:lvl4pPr>
            <a:lvl5pPr marL="1590227" indent="0">
              <a:buNone/>
              <a:defRPr sz="1444" b="1"/>
            </a:lvl5pPr>
            <a:lvl6pPr marL="1987785" indent="0">
              <a:buNone/>
              <a:defRPr sz="1444" b="1"/>
            </a:lvl6pPr>
            <a:lvl7pPr marL="2385341" indent="0">
              <a:buNone/>
              <a:defRPr sz="1444" b="1"/>
            </a:lvl7pPr>
            <a:lvl8pPr marL="2782898" indent="0">
              <a:buNone/>
              <a:defRPr sz="1444" b="1"/>
            </a:lvl8pPr>
            <a:lvl9pPr marL="3180455" indent="0">
              <a:buNone/>
              <a:defRPr sz="144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8303" y="1811811"/>
            <a:ext cx="4488741" cy="3293654"/>
          </a:xfrm>
        </p:spPr>
        <p:txBody>
          <a:bodyPr/>
          <a:lstStyle>
            <a:lvl1pPr>
              <a:defRPr sz="2111"/>
            </a:lvl1pPr>
            <a:lvl2pPr>
              <a:defRPr sz="1778"/>
            </a:lvl2pPr>
            <a:lvl3pPr>
              <a:defRPr sz="1556"/>
            </a:lvl3pPr>
            <a:lvl4pPr>
              <a:defRPr sz="1444"/>
            </a:lvl4pPr>
            <a:lvl5pPr>
              <a:defRPr sz="1444"/>
            </a:lvl5pPr>
            <a:lvl6pPr>
              <a:defRPr sz="1444"/>
            </a:lvl6pPr>
            <a:lvl7pPr>
              <a:defRPr sz="1444"/>
            </a:lvl7pPr>
            <a:lvl8pPr>
              <a:defRPr sz="1444"/>
            </a:lvl8pPr>
            <a:lvl9pPr>
              <a:defRPr sz="1444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61449" y="1279066"/>
            <a:ext cx="4490250" cy="532744"/>
          </a:xfrm>
        </p:spPr>
        <p:txBody>
          <a:bodyPr anchor="b"/>
          <a:lstStyle>
            <a:lvl1pPr marL="0" indent="0">
              <a:buNone/>
              <a:defRPr sz="2111" b="1"/>
            </a:lvl1pPr>
            <a:lvl2pPr marL="397557" indent="0">
              <a:buNone/>
              <a:defRPr sz="1778" b="1"/>
            </a:lvl2pPr>
            <a:lvl3pPr marL="795113" indent="0">
              <a:buNone/>
              <a:defRPr sz="1556" b="1"/>
            </a:lvl3pPr>
            <a:lvl4pPr marL="1192670" indent="0">
              <a:buNone/>
              <a:defRPr sz="1444" b="1"/>
            </a:lvl4pPr>
            <a:lvl5pPr marL="1590227" indent="0">
              <a:buNone/>
              <a:defRPr sz="1444" b="1"/>
            </a:lvl5pPr>
            <a:lvl6pPr marL="1987785" indent="0">
              <a:buNone/>
              <a:defRPr sz="1444" b="1"/>
            </a:lvl6pPr>
            <a:lvl7pPr marL="2385341" indent="0">
              <a:buNone/>
              <a:defRPr sz="1444" b="1"/>
            </a:lvl7pPr>
            <a:lvl8pPr marL="2782898" indent="0">
              <a:buNone/>
              <a:defRPr sz="1444" b="1"/>
            </a:lvl8pPr>
            <a:lvl9pPr marL="3180455" indent="0">
              <a:buNone/>
              <a:defRPr sz="144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61449" y="1811811"/>
            <a:ext cx="4490250" cy="3293654"/>
          </a:xfrm>
        </p:spPr>
        <p:txBody>
          <a:bodyPr/>
          <a:lstStyle>
            <a:lvl1pPr>
              <a:defRPr sz="2111"/>
            </a:lvl1pPr>
            <a:lvl2pPr>
              <a:defRPr sz="1778"/>
            </a:lvl2pPr>
            <a:lvl3pPr>
              <a:defRPr sz="1556"/>
            </a:lvl3pPr>
            <a:lvl4pPr>
              <a:defRPr sz="1444"/>
            </a:lvl4pPr>
            <a:lvl5pPr>
              <a:defRPr sz="1444"/>
            </a:lvl5pPr>
            <a:lvl6pPr>
              <a:defRPr sz="1444"/>
            </a:lvl6pPr>
            <a:lvl7pPr>
              <a:defRPr sz="1444"/>
            </a:lvl7pPr>
            <a:lvl8pPr>
              <a:defRPr sz="1444"/>
            </a:lvl8pPr>
            <a:lvl9pPr>
              <a:defRPr sz="1444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50B858A-CECC-40FD-A726-056E62CB1DD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41274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A21281F-8283-4C1C-B8B3-5D4F6C0A82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4754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588"/>
            <a:ext cx="10158412" cy="571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6584950" y="4271963"/>
            <a:ext cx="102552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561" tIns="35780" rIns="71561" bIns="35780"/>
          <a:lstStyle>
            <a:lvl1pPr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041" y="1339059"/>
            <a:ext cx="8134099" cy="4024378"/>
          </a:xfrm>
        </p:spPr>
        <p:txBody>
          <a:bodyPr/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lnSpc>
                <a:spcPts val="1409"/>
              </a:lnSpc>
              <a:spcBef>
                <a:spcPts val="313"/>
              </a:spcBef>
              <a:defRPr>
                <a:latin typeface="+mj-lt"/>
              </a:defRPr>
            </a:lvl4pPr>
            <a:lvl5pPr>
              <a:lnSpc>
                <a:spcPts val="1409"/>
              </a:lnSpc>
              <a:spcBef>
                <a:spcPts val="313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914039" y="417558"/>
            <a:ext cx="8152436" cy="921502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85227A1-8B82-4217-8DD4-734FD9F32E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04966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839248-37B8-484B-8FE8-7CC668A143A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04666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303" y="227977"/>
            <a:ext cx="3342423" cy="968299"/>
          </a:xfr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72898" y="227977"/>
            <a:ext cx="5678801" cy="4877488"/>
          </a:xfrm>
        </p:spPr>
        <p:txBody>
          <a:bodyPr/>
          <a:lstStyle>
            <a:lvl1pPr>
              <a:defRPr sz="2778"/>
            </a:lvl1pPr>
            <a:lvl2pPr>
              <a:defRPr sz="2444"/>
            </a:lvl2pPr>
            <a:lvl3pPr>
              <a:defRPr sz="2111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8303" y="1196276"/>
            <a:ext cx="3342423" cy="3909189"/>
          </a:xfrm>
        </p:spPr>
        <p:txBody>
          <a:bodyPr/>
          <a:lstStyle>
            <a:lvl1pPr marL="0" indent="0">
              <a:buNone/>
              <a:defRPr sz="1222"/>
            </a:lvl1pPr>
            <a:lvl2pPr marL="397557" indent="0">
              <a:buNone/>
              <a:defRPr sz="1000"/>
            </a:lvl2pPr>
            <a:lvl3pPr marL="795113" indent="0">
              <a:buNone/>
              <a:defRPr sz="889"/>
            </a:lvl3pPr>
            <a:lvl4pPr marL="1192670" indent="0">
              <a:buNone/>
              <a:defRPr sz="778"/>
            </a:lvl4pPr>
            <a:lvl5pPr marL="1590227" indent="0">
              <a:buNone/>
              <a:defRPr sz="778"/>
            </a:lvl5pPr>
            <a:lvl6pPr marL="1987785" indent="0">
              <a:buNone/>
              <a:defRPr sz="778"/>
            </a:lvl6pPr>
            <a:lvl7pPr marL="2385341" indent="0">
              <a:buNone/>
              <a:defRPr sz="778"/>
            </a:lvl7pPr>
            <a:lvl8pPr marL="2782898" indent="0">
              <a:buNone/>
              <a:defRPr sz="778"/>
            </a:lvl8pPr>
            <a:lvl9pPr marL="3180455" indent="0">
              <a:buNone/>
              <a:defRPr sz="77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6A0CD78-EB4A-4C97-B692-876628EA297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65932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0975" y="4000381"/>
            <a:ext cx="6096603" cy="472750"/>
          </a:xfr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90975" y="511147"/>
            <a:ext cx="6096603" cy="3428040"/>
          </a:xfrm>
        </p:spPr>
        <p:txBody>
          <a:bodyPr/>
          <a:lstStyle>
            <a:lvl1pPr marL="0" indent="0">
              <a:buNone/>
              <a:defRPr sz="2778"/>
            </a:lvl1pPr>
            <a:lvl2pPr marL="397557" indent="0">
              <a:buNone/>
              <a:defRPr sz="2444"/>
            </a:lvl2pPr>
            <a:lvl3pPr marL="795113" indent="0">
              <a:buNone/>
              <a:defRPr sz="2111"/>
            </a:lvl3pPr>
            <a:lvl4pPr marL="1192670" indent="0">
              <a:buNone/>
              <a:defRPr sz="1778"/>
            </a:lvl4pPr>
            <a:lvl5pPr marL="1590227" indent="0">
              <a:buNone/>
              <a:defRPr sz="1778"/>
            </a:lvl5pPr>
            <a:lvl6pPr marL="1987785" indent="0">
              <a:buNone/>
              <a:defRPr sz="1778"/>
            </a:lvl6pPr>
            <a:lvl7pPr marL="2385341" indent="0">
              <a:buNone/>
              <a:defRPr sz="1778"/>
            </a:lvl7pPr>
            <a:lvl8pPr marL="2782898" indent="0">
              <a:buNone/>
              <a:defRPr sz="1778"/>
            </a:lvl8pPr>
            <a:lvl9pPr marL="3180455" indent="0">
              <a:buNone/>
              <a:defRPr sz="1778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90975" y="4473131"/>
            <a:ext cx="6096603" cy="670730"/>
          </a:xfrm>
        </p:spPr>
        <p:txBody>
          <a:bodyPr/>
          <a:lstStyle>
            <a:lvl1pPr marL="0" indent="0">
              <a:buNone/>
              <a:defRPr sz="1222"/>
            </a:lvl1pPr>
            <a:lvl2pPr marL="397557" indent="0">
              <a:buNone/>
              <a:defRPr sz="1000"/>
            </a:lvl2pPr>
            <a:lvl3pPr marL="795113" indent="0">
              <a:buNone/>
              <a:defRPr sz="889"/>
            </a:lvl3pPr>
            <a:lvl4pPr marL="1192670" indent="0">
              <a:buNone/>
              <a:defRPr sz="778"/>
            </a:lvl4pPr>
            <a:lvl5pPr marL="1590227" indent="0">
              <a:buNone/>
              <a:defRPr sz="778"/>
            </a:lvl5pPr>
            <a:lvl6pPr marL="1987785" indent="0">
              <a:buNone/>
              <a:defRPr sz="778"/>
            </a:lvl6pPr>
            <a:lvl7pPr marL="2385341" indent="0">
              <a:buNone/>
              <a:defRPr sz="778"/>
            </a:lvl7pPr>
            <a:lvl8pPr marL="2782898" indent="0">
              <a:buNone/>
              <a:defRPr sz="778"/>
            </a:lvl8pPr>
            <a:lvl9pPr marL="3180455" indent="0">
              <a:buNone/>
              <a:defRPr sz="77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E0A2D49-D2B9-4FEC-9CC1-0C8EB212FAD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54179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1AB0CC7-2253-4942-A9E3-BAFE1F05633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07003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27233" y="407958"/>
            <a:ext cx="2039240" cy="49554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06498" y="407958"/>
            <a:ext cx="5975938" cy="49554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638032-4A7B-44F6-B54B-DB8C460F7AF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754666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6497" y="407959"/>
            <a:ext cx="8159977" cy="92510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06497" y="1333060"/>
            <a:ext cx="8159977" cy="4030377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F56C143-B02E-4C77-B92A-036AE015552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61608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906497" y="407959"/>
            <a:ext cx="8159977" cy="92510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06498" y="1333061"/>
            <a:ext cx="4007589" cy="195699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5058884" y="1333061"/>
            <a:ext cx="4007590" cy="195699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906498" y="3405243"/>
            <a:ext cx="4007589" cy="195819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58884" y="3405243"/>
            <a:ext cx="4007590" cy="195819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AD3D8A-1F1C-4BB4-9113-B1AC0C33918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323089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906497" y="407958"/>
            <a:ext cx="8159977" cy="49554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9D761B3-1D7F-497C-A0A7-AA8B0E75D87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8795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158413" cy="571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041" y="1339059"/>
            <a:ext cx="8134099" cy="4024378"/>
          </a:xfrm>
        </p:spPr>
        <p:txBody>
          <a:bodyPr/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913253" y="417558"/>
            <a:ext cx="8153223" cy="921502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8AFF93B-B89C-414E-927D-43722CB005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1197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158413" cy="571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041" y="843757"/>
            <a:ext cx="8134099" cy="1687191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041" y="2858101"/>
            <a:ext cx="8134099" cy="25053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2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4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5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7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88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0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1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B518946-1DED-42CF-9EBB-FE2501BDFBB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51086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588"/>
            <a:ext cx="10158412" cy="571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039" y="417558"/>
            <a:ext cx="8152436" cy="92150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039" y="1339059"/>
            <a:ext cx="4023071" cy="3913164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16589" y="1339059"/>
            <a:ext cx="4049886" cy="3913164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88F04F0-493A-43A1-AB96-5AD1B2971FA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331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038" y="417557"/>
            <a:ext cx="8737962" cy="92150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038" y="1339060"/>
            <a:ext cx="4083059" cy="473336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14038" y="1812397"/>
            <a:ext cx="4083059" cy="355104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80003" y="1339060"/>
            <a:ext cx="3986472" cy="473336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80003" y="1823415"/>
            <a:ext cx="3986472" cy="354002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13B67B-F4F5-4B0A-8336-2760B3EA84F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16128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588"/>
            <a:ext cx="10158412" cy="571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039" y="417558"/>
            <a:ext cx="8737962" cy="92150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73F35F3-0B12-4DF6-9852-C5E0719221B8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420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101138" y="4894263"/>
            <a:ext cx="630237" cy="544512"/>
          </a:xfrm>
        </p:spPr>
        <p:txBody>
          <a:bodyPr/>
          <a:lstStyle>
            <a:lvl1pPr>
              <a:defRPr/>
            </a:lvl1pPr>
          </a:lstStyle>
          <a:p>
            <a:fld id="{6C973679-7E88-4023-83B7-2240AB663E6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6008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3" y="227543"/>
            <a:ext cx="3342570" cy="96837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72278" y="227543"/>
            <a:ext cx="5679722" cy="487759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8003" y="1195918"/>
            <a:ext cx="3342570" cy="3909219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8BAD0-D1FD-411C-AC66-F12824FD347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15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906463" y="407988"/>
            <a:ext cx="8159750" cy="92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0" tIns="40815" rIns="81630" bIns="408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906463" y="1333500"/>
            <a:ext cx="8159750" cy="403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0" tIns="40815" rIns="81630" bIns="408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08000" y="5297488"/>
            <a:ext cx="2370138" cy="303212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l" defTabSz="816296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471863" y="5297488"/>
            <a:ext cx="3216275" cy="303212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 defTabSz="816296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250363" y="5033963"/>
            <a:ext cx="687387" cy="527050"/>
          </a:xfrm>
          <a:prstGeom prst="rect">
            <a:avLst/>
          </a:prstGeom>
        </p:spPr>
        <p:txBody>
          <a:bodyPr vert="horz" wrap="square" lIns="81630" tIns="40815" rIns="81630" bIns="40815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lnSpc>
                <a:spcPts val="1875"/>
              </a:lnSpc>
              <a:defRPr sz="2100">
                <a:solidFill>
                  <a:schemeClr val="bg1"/>
                </a:solidFill>
              </a:defRPr>
            </a:lvl1pPr>
          </a:lstStyle>
          <a:p>
            <a:fld id="{C5732172-D715-4424-9020-26B34A16A65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211" r:id="rId1"/>
    <p:sldLayoutId id="2147486212" r:id="rId2"/>
    <p:sldLayoutId id="2147486213" r:id="rId3"/>
    <p:sldLayoutId id="2147486214" r:id="rId4"/>
    <p:sldLayoutId id="2147486215" r:id="rId5"/>
    <p:sldLayoutId id="2147486206" r:id="rId6"/>
    <p:sldLayoutId id="2147486216" r:id="rId7"/>
    <p:sldLayoutId id="2147486217" r:id="rId8"/>
    <p:sldLayoutId id="2147486207" r:id="rId9"/>
    <p:sldLayoutId id="2147486208" r:id="rId10"/>
    <p:sldLayoutId id="2147486209" r:id="rId11"/>
    <p:sldLayoutId id="2147486210" r:id="rId12"/>
    <p:sldLayoutId id="2147486234" r:id="rId13"/>
  </p:sldLayoutIdLst>
  <p:hf hdr="0" ftr="0" dt="0"/>
  <p:txStyles>
    <p:titleStyle>
      <a:lvl1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457200" algn="l" defTabSz="815975" rtl="0" fontAlgn="base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914400" algn="l" defTabSz="815975" rtl="0" fontAlgn="base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371600" algn="l" defTabSz="815975" rtl="0" fontAlgn="base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828800" algn="l" defTabSz="815975" rtl="0" fontAlgn="base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4163" indent="-284163" algn="l" defTabSz="815975" rtl="0" eaLnBrk="0" fontAlgn="base" hangingPunct="0">
        <a:spcBef>
          <a:spcPct val="20000"/>
        </a:spcBef>
        <a:spcAft>
          <a:spcPct val="0"/>
        </a:spcAft>
        <a:buFont typeface="Calibri" pitchFamily="34" charset="0"/>
        <a:buChar char="•"/>
        <a:defRPr sz="2800" kern="1200">
          <a:solidFill>
            <a:srgbClr val="005AA9"/>
          </a:solidFill>
          <a:latin typeface="+mj-lt"/>
          <a:ea typeface="+mn-ea"/>
          <a:cs typeface="+mn-cs"/>
        </a:defRPr>
      </a:lvl1pPr>
      <a:lvl2pPr marL="284163" indent="173038" algn="l" defTabSz="81597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900" kern="1200">
          <a:solidFill>
            <a:srgbClr val="504F53"/>
          </a:solidFill>
          <a:latin typeface="+mj-lt"/>
          <a:ea typeface="+mn-ea"/>
          <a:cs typeface="+mn-cs"/>
        </a:defRPr>
      </a:lvl2pPr>
      <a:lvl3pPr marL="557213" indent="-203200" algn="l" defTabSz="81597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900" kern="1200">
          <a:solidFill>
            <a:srgbClr val="504F53"/>
          </a:solidFill>
          <a:latin typeface="+mj-lt"/>
          <a:ea typeface="+mn-ea"/>
          <a:cs typeface="+mn-cs"/>
        </a:defRPr>
      </a:lvl3pPr>
      <a:lvl4pPr marL="1600200" indent="-1319213" algn="just" defTabSz="815975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itchFamily="34" charset="0"/>
        <a:buChar char="–"/>
        <a:defRPr sz="1300" kern="1200">
          <a:solidFill>
            <a:srgbClr val="504F53"/>
          </a:solidFill>
          <a:latin typeface="+mj-lt"/>
          <a:ea typeface="+mn-ea"/>
          <a:cs typeface="+mn-cs"/>
        </a:defRPr>
      </a:lvl4pPr>
      <a:lvl5pPr marL="1122363" indent="706438" algn="l" defTabSz="815975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itchFamily="34" charset="0"/>
        <a:buChar char="»"/>
        <a:defRPr sz="110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813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961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109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256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48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96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44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91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739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887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035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18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158413" cy="571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 bwMode="auto">
          <a:xfrm>
            <a:off x="906463" y="407988"/>
            <a:ext cx="8159750" cy="92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0" tIns="40815" rIns="81630" bIns="408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2" name="Текст 2"/>
          <p:cNvSpPr>
            <a:spLocks noGrp="1"/>
          </p:cNvSpPr>
          <p:nvPr>
            <p:ph type="body" idx="1"/>
          </p:nvPr>
        </p:nvSpPr>
        <p:spPr bwMode="auto">
          <a:xfrm>
            <a:off x="906463" y="1333500"/>
            <a:ext cx="8159750" cy="403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0" tIns="40815" rIns="81630" bIns="408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9248775" y="5033963"/>
            <a:ext cx="688975" cy="527050"/>
          </a:xfrm>
          <a:prstGeom prst="rect">
            <a:avLst/>
          </a:prstGeom>
        </p:spPr>
        <p:txBody>
          <a:bodyPr vert="horz" wrap="square" lIns="81630" tIns="40815" rIns="81630" bIns="40815" numCol="1" anchor="ctr" anchorCtr="0" compatLnSpc="1">
            <a:prstTxWarp prst="textNoShape">
              <a:avLst/>
            </a:prstTxWarp>
            <a:normAutofit/>
          </a:bodyPr>
          <a:lstStyle>
            <a:lvl1pPr algn="ctr" defTabSz="906463" eaLnBrk="1" hangingPunct="1">
              <a:lnSpc>
                <a:spcPts val="2088"/>
              </a:lnSpc>
              <a:defRPr sz="2300">
                <a:solidFill>
                  <a:srgbClr val="FFFFFF"/>
                </a:solidFill>
              </a:defRPr>
            </a:lvl1pPr>
          </a:lstStyle>
          <a:p>
            <a:fld id="{B5405A09-93C4-4681-9337-7B8E5FF70C9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220" r:id="rId1"/>
    <p:sldLayoutId id="2147486221" r:id="rId2"/>
    <p:sldLayoutId id="2147486222" r:id="rId3"/>
    <p:sldLayoutId id="2147486223" r:id="rId4"/>
    <p:sldLayoutId id="2147486224" r:id="rId5"/>
    <p:sldLayoutId id="2147486225" r:id="rId6"/>
    <p:sldLayoutId id="2147486226" r:id="rId7"/>
    <p:sldLayoutId id="2147486227" r:id="rId8"/>
    <p:sldLayoutId id="2147486228" r:id="rId9"/>
    <p:sldLayoutId id="2147486229" r:id="rId10"/>
    <p:sldLayoutId id="2147486230" r:id="rId11"/>
    <p:sldLayoutId id="2147486231" r:id="rId12"/>
    <p:sldLayoutId id="2147486232" r:id="rId13"/>
    <p:sldLayoutId id="2147486233" r:id="rId14"/>
  </p:sldLayoutIdLst>
  <p:hf hdr="0" ftr="0" dt="0"/>
  <p:txStyles>
    <p:titleStyle>
      <a:lvl1pPr algn="l" defTabSz="906463" rtl="0" eaLnBrk="0" fontAlgn="base" hangingPunct="0">
        <a:lnSpc>
          <a:spcPts val="4525"/>
        </a:lnSpc>
        <a:spcBef>
          <a:spcPct val="0"/>
        </a:spcBef>
        <a:spcAft>
          <a:spcPct val="0"/>
        </a:spcAft>
        <a:defRPr sz="36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906463" rtl="0" eaLnBrk="0" fontAlgn="base" hangingPunct="0">
        <a:lnSpc>
          <a:spcPts val="4525"/>
        </a:lnSpc>
        <a:spcBef>
          <a:spcPct val="0"/>
        </a:spcBef>
        <a:spcAft>
          <a:spcPct val="0"/>
        </a:spcAft>
        <a:defRPr sz="3600" b="1">
          <a:solidFill>
            <a:srgbClr val="005AA9"/>
          </a:solidFill>
          <a:latin typeface="Calibri" pitchFamily="34" charset="0"/>
        </a:defRPr>
      </a:lvl2pPr>
      <a:lvl3pPr algn="l" defTabSz="906463" rtl="0" eaLnBrk="0" fontAlgn="base" hangingPunct="0">
        <a:lnSpc>
          <a:spcPts val="4525"/>
        </a:lnSpc>
        <a:spcBef>
          <a:spcPct val="0"/>
        </a:spcBef>
        <a:spcAft>
          <a:spcPct val="0"/>
        </a:spcAft>
        <a:defRPr sz="3600" b="1">
          <a:solidFill>
            <a:srgbClr val="005AA9"/>
          </a:solidFill>
          <a:latin typeface="Calibri" pitchFamily="34" charset="0"/>
        </a:defRPr>
      </a:lvl3pPr>
      <a:lvl4pPr algn="l" defTabSz="906463" rtl="0" eaLnBrk="0" fontAlgn="base" hangingPunct="0">
        <a:lnSpc>
          <a:spcPts val="4525"/>
        </a:lnSpc>
        <a:spcBef>
          <a:spcPct val="0"/>
        </a:spcBef>
        <a:spcAft>
          <a:spcPct val="0"/>
        </a:spcAft>
        <a:defRPr sz="3600" b="1">
          <a:solidFill>
            <a:srgbClr val="005AA9"/>
          </a:solidFill>
          <a:latin typeface="Calibri" pitchFamily="34" charset="0"/>
        </a:defRPr>
      </a:lvl4pPr>
      <a:lvl5pPr algn="l" defTabSz="906463" rtl="0" eaLnBrk="0" fontAlgn="base" hangingPunct="0">
        <a:lnSpc>
          <a:spcPts val="4525"/>
        </a:lnSpc>
        <a:spcBef>
          <a:spcPct val="0"/>
        </a:spcBef>
        <a:spcAft>
          <a:spcPct val="0"/>
        </a:spcAft>
        <a:defRPr sz="3600" b="1">
          <a:solidFill>
            <a:srgbClr val="005AA9"/>
          </a:solidFill>
          <a:latin typeface="Calibri" pitchFamily="34" charset="0"/>
        </a:defRPr>
      </a:lvl5pPr>
      <a:lvl6pPr marL="397557" algn="l" defTabSz="906926" rtl="0" eaLnBrk="0" fontAlgn="base" hangingPunct="0">
        <a:lnSpc>
          <a:spcPts val="4522"/>
        </a:lnSpc>
        <a:spcBef>
          <a:spcPct val="0"/>
        </a:spcBef>
        <a:spcAft>
          <a:spcPct val="0"/>
        </a:spcAft>
        <a:defRPr sz="3667" b="1">
          <a:solidFill>
            <a:srgbClr val="005AA9"/>
          </a:solidFill>
          <a:latin typeface="Calibri" pitchFamily="34" charset="0"/>
        </a:defRPr>
      </a:lvl6pPr>
      <a:lvl7pPr marL="795113" algn="l" defTabSz="906926" rtl="0" eaLnBrk="0" fontAlgn="base" hangingPunct="0">
        <a:lnSpc>
          <a:spcPts val="4522"/>
        </a:lnSpc>
        <a:spcBef>
          <a:spcPct val="0"/>
        </a:spcBef>
        <a:spcAft>
          <a:spcPct val="0"/>
        </a:spcAft>
        <a:defRPr sz="3667" b="1">
          <a:solidFill>
            <a:srgbClr val="005AA9"/>
          </a:solidFill>
          <a:latin typeface="Calibri" pitchFamily="34" charset="0"/>
        </a:defRPr>
      </a:lvl7pPr>
      <a:lvl8pPr marL="1192670" algn="l" defTabSz="906926" rtl="0" eaLnBrk="0" fontAlgn="base" hangingPunct="0">
        <a:lnSpc>
          <a:spcPts val="4522"/>
        </a:lnSpc>
        <a:spcBef>
          <a:spcPct val="0"/>
        </a:spcBef>
        <a:spcAft>
          <a:spcPct val="0"/>
        </a:spcAft>
        <a:defRPr sz="3667" b="1">
          <a:solidFill>
            <a:srgbClr val="005AA9"/>
          </a:solidFill>
          <a:latin typeface="Calibri" pitchFamily="34" charset="0"/>
        </a:defRPr>
      </a:lvl8pPr>
      <a:lvl9pPr marL="1590227" algn="l" defTabSz="906926" rtl="0" eaLnBrk="0" fontAlgn="base" hangingPunct="0">
        <a:lnSpc>
          <a:spcPts val="4522"/>
        </a:lnSpc>
        <a:spcBef>
          <a:spcPct val="0"/>
        </a:spcBef>
        <a:spcAft>
          <a:spcPct val="0"/>
        </a:spcAft>
        <a:defRPr sz="3667" b="1">
          <a:solidFill>
            <a:srgbClr val="005AA9"/>
          </a:solidFill>
          <a:latin typeface="Calibri" pitchFamily="34" charset="0"/>
        </a:defRPr>
      </a:lvl9pPr>
    </p:titleStyle>
    <p:bodyStyle>
      <a:lvl1pPr marL="315913" indent="-315913" algn="l" defTabSz="906463" rtl="0" eaLnBrk="0" fontAlgn="base" hangingPunct="0">
        <a:spcBef>
          <a:spcPct val="20000"/>
        </a:spcBef>
        <a:spcAft>
          <a:spcPct val="0"/>
        </a:spcAft>
        <a:buFont typeface="+mj-lt"/>
        <a:defRPr sz="3100">
          <a:solidFill>
            <a:srgbClr val="005AA9"/>
          </a:solidFill>
          <a:latin typeface="+mn-lt"/>
          <a:ea typeface="+mn-ea"/>
          <a:cs typeface="+mn-cs"/>
        </a:defRPr>
      </a:lvl1pPr>
      <a:lvl2pPr marL="315913" indent="80963" algn="l" defTabSz="906463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100">
          <a:solidFill>
            <a:srgbClr val="504F53"/>
          </a:solidFill>
          <a:latin typeface="+mn-lt"/>
        </a:defRPr>
      </a:lvl2pPr>
      <a:lvl3pPr marL="619125" indent="-225425" algn="l" defTabSz="90646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100">
          <a:solidFill>
            <a:srgbClr val="504F53"/>
          </a:solidFill>
          <a:latin typeface="+mn-lt"/>
        </a:defRPr>
      </a:lvl3pPr>
      <a:lvl4pPr marL="1390650" indent="-1077913" algn="just" defTabSz="906463" rtl="0" eaLnBrk="0" fontAlgn="base" hangingPunct="0">
        <a:lnSpc>
          <a:spcPts val="1563"/>
        </a:lnSpc>
        <a:spcBef>
          <a:spcPts val="350"/>
        </a:spcBef>
        <a:spcAft>
          <a:spcPct val="0"/>
        </a:spcAft>
        <a:buFont typeface="Arial" pitchFamily="34" charset="0"/>
        <a:defRPr sz="1400">
          <a:solidFill>
            <a:srgbClr val="504F53"/>
          </a:solidFill>
          <a:latin typeface="+mn-lt"/>
        </a:defRPr>
      </a:lvl4pPr>
      <a:lvl5pPr marL="1247775" indent="341313" algn="l" defTabSz="906463" rtl="0" eaLnBrk="0" fontAlgn="base" hangingPunct="0">
        <a:lnSpc>
          <a:spcPts val="1563"/>
        </a:lnSpc>
        <a:spcBef>
          <a:spcPts val="350"/>
        </a:spcBef>
        <a:spcAft>
          <a:spcPct val="0"/>
        </a:spcAft>
        <a:buFont typeface="Arial" pitchFamily="34" charset="0"/>
        <a:defRPr sz="1200">
          <a:solidFill>
            <a:srgbClr val="8D8C90"/>
          </a:solidFill>
          <a:latin typeface="+mn-lt"/>
        </a:defRPr>
      </a:lvl5pPr>
      <a:lvl6pPr marL="1645444" indent="342341" algn="l" defTabSz="906926" rtl="0" eaLnBrk="0" fontAlgn="base" hangingPunct="0">
        <a:lnSpc>
          <a:spcPts val="1566"/>
        </a:lnSpc>
        <a:spcBef>
          <a:spcPts val="348"/>
        </a:spcBef>
        <a:spcAft>
          <a:spcPct val="0"/>
        </a:spcAft>
        <a:buFont typeface="Arial" pitchFamily="34" charset="0"/>
        <a:defRPr sz="1222">
          <a:solidFill>
            <a:srgbClr val="8D8C90"/>
          </a:solidFill>
          <a:latin typeface="+mn-lt"/>
        </a:defRPr>
      </a:lvl6pPr>
      <a:lvl7pPr marL="2043001" indent="342341" algn="l" defTabSz="906926" rtl="0" eaLnBrk="0" fontAlgn="base" hangingPunct="0">
        <a:lnSpc>
          <a:spcPts val="1566"/>
        </a:lnSpc>
        <a:spcBef>
          <a:spcPts val="348"/>
        </a:spcBef>
        <a:spcAft>
          <a:spcPct val="0"/>
        </a:spcAft>
        <a:buFont typeface="Arial" pitchFamily="34" charset="0"/>
        <a:defRPr sz="1222">
          <a:solidFill>
            <a:srgbClr val="8D8C90"/>
          </a:solidFill>
          <a:latin typeface="+mn-lt"/>
        </a:defRPr>
      </a:lvl7pPr>
      <a:lvl8pPr marL="2440557" indent="342341" algn="l" defTabSz="906926" rtl="0" eaLnBrk="0" fontAlgn="base" hangingPunct="0">
        <a:lnSpc>
          <a:spcPts val="1566"/>
        </a:lnSpc>
        <a:spcBef>
          <a:spcPts val="348"/>
        </a:spcBef>
        <a:spcAft>
          <a:spcPct val="0"/>
        </a:spcAft>
        <a:buFont typeface="Arial" pitchFamily="34" charset="0"/>
        <a:defRPr sz="1222">
          <a:solidFill>
            <a:srgbClr val="8D8C90"/>
          </a:solidFill>
          <a:latin typeface="+mn-lt"/>
        </a:defRPr>
      </a:lvl8pPr>
      <a:lvl9pPr marL="2838114" indent="342341" algn="l" defTabSz="906926" rtl="0" eaLnBrk="0" fontAlgn="base" hangingPunct="0">
        <a:lnSpc>
          <a:spcPts val="1566"/>
        </a:lnSpc>
        <a:spcBef>
          <a:spcPts val="348"/>
        </a:spcBef>
        <a:spcAft>
          <a:spcPct val="0"/>
        </a:spcAft>
        <a:buFont typeface="Arial" pitchFamily="34" charset="0"/>
        <a:defRPr sz="1222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95113" rtl="0" eaLnBrk="1" latinLnBrk="0" hangingPunct="1">
        <a:defRPr sz="1556" kern="1200">
          <a:solidFill>
            <a:schemeClr val="tx1"/>
          </a:solidFill>
          <a:latin typeface="+mn-lt"/>
          <a:ea typeface="+mn-ea"/>
          <a:cs typeface="+mn-cs"/>
        </a:defRPr>
      </a:lvl1pPr>
      <a:lvl2pPr marL="397557" algn="l" defTabSz="795113" rtl="0" eaLnBrk="1" latinLnBrk="0" hangingPunct="1">
        <a:defRPr sz="1556" kern="1200">
          <a:solidFill>
            <a:schemeClr val="tx1"/>
          </a:solidFill>
          <a:latin typeface="+mn-lt"/>
          <a:ea typeface="+mn-ea"/>
          <a:cs typeface="+mn-cs"/>
        </a:defRPr>
      </a:lvl2pPr>
      <a:lvl3pPr marL="795113" algn="l" defTabSz="795113" rtl="0" eaLnBrk="1" latinLnBrk="0" hangingPunct="1">
        <a:defRPr sz="1556" kern="1200">
          <a:solidFill>
            <a:schemeClr val="tx1"/>
          </a:solidFill>
          <a:latin typeface="+mn-lt"/>
          <a:ea typeface="+mn-ea"/>
          <a:cs typeface="+mn-cs"/>
        </a:defRPr>
      </a:lvl3pPr>
      <a:lvl4pPr marL="1192670" algn="l" defTabSz="795113" rtl="0" eaLnBrk="1" latinLnBrk="0" hangingPunct="1">
        <a:defRPr sz="1556" kern="1200">
          <a:solidFill>
            <a:schemeClr val="tx1"/>
          </a:solidFill>
          <a:latin typeface="+mn-lt"/>
          <a:ea typeface="+mn-ea"/>
          <a:cs typeface="+mn-cs"/>
        </a:defRPr>
      </a:lvl4pPr>
      <a:lvl5pPr marL="1590227" algn="l" defTabSz="795113" rtl="0" eaLnBrk="1" latinLnBrk="0" hangingPunct="1">
        <a:defRPr sz="1556" kern="1200">
          <a:solidFill>
            <a:schemeClr val="tx1"/>
          </a:solidFill>
          <a:latin typeface="+mn-lt"/>
          <a:ea typeface="+mn-ea"/>
          <a:cs typeface="+mn-cs"/>
        </a:defRPr>
      </a:lvl5pPr>
      <a:lvl6pPr marL="1987785" algn="l" defTabSz="795113" rtl="0" eaLnBrk="1" latinLnBrk="0" hangingPunct="1">
        <a:defRPr sz="1556" kern="1200">
          <a:solidFill>
            <a:schemeClr val="tx1"/>
          </a:solidFill>
          <a:latin typeface="+mn-lt"/>
          <a:ea typeface="+mn-ea"/>
          <a:cs typeface="+mn-cs"/>
        </a:defRPr>
      </a:lvl6pPr>
      <a:lvl7pPr marL="2385341" algn="l" defTabSz="795113" rtl="0" eaLnBrk="1" latinLnBrk="0" hangingPunct="1">
        <a:defRPr sz="1556" kern="1200">
          <a:solidFill>
            <a:schemeClr val="tx1"/>
          </a:solidFill>
          <a:latin typeface="+mn-lt"/>
          <a:ea typeface="+mn-ea"/>
          <a:cs typeface="+mn-cs"/>
        </a:defRPr>
      </a:lvl7pPr>
      <a:lvl8pPr marL="2782898" algn="l" defTabSz="795113" rtl="0" eaLnBrk="1" latinLnBrk="0" hangingPunct="1">
        <a:defRPr sz="1556" kern="1200">
          <a:solidFill>
            <a:schemeClr val="tx1"/>
          </a:solidFill>
          <a:latin typeface="+mn-lt"/>
          <a:ea typeface="+mn-ea"/>
          <a:cs typeface="+mn-cs"/>
        </a:defRPr>
      </a:lvl8pPr>
      <a:lvl9pPr marL="3180455" algn="l" defTabSz="795113" rtl="0" eaLnBrk="1" latinLnBrk="0" hangingPunct="1">
        <a:defRPr sz="155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1777380"/>
            <a:ext cx="8636000" cy="2754773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взыскания задолженности в условиях применения Единого налогового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счета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369668"/>
            <a:ext cx="7112000" cy="1460500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Заместитель начальника отдела процессного взыскания задолженности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Лапшин Алексей Валентинович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415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039" y="1057300"/>
            <a:ext cx="8152436" cy="4248471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14039" y="417558"/>
            <a:ext cx="8152436" cy="639742"/>
          </a:xfrm>
        </p:spPr>
        <p:txBody>
          <a:bodyPr/>
          <a:lstStyle/>
          <a:p>
            <a:pPr algn="ctr"/>
            <a:r>
              <a:rPr lang="ru-RU" sz="3200" dirty="0" smtClean="0"/>
              <a:t>Требование об уплате</a:t>
            </a: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227A1-8B82-4217-8DD4-734FD9F32E18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79014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039" y="1057300"/>
            <a:ext cx="8152436" cy="4306863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14039" y="417558"/>
            <a:ext cx="8152436" cy="567734"/>
          </a:xfrm>
        </p:spPr>
        <p:txBody>
          <a:bodyPr/>
          <a:lstStyle/>
          <a:p>
            <a:pPr algn="ctr"/>
            <a:r>
              <a:rPr lang="ru-RU" sz="3200" dirty="0" smtClean="0"/>
              <a:t>Решение о взыскании</a:t>
            </a: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227A1-8B82-4217-8DD4-734FD9F32E18}" type="slidenum">
              <a:rPr lang="ru-RU" altLang="ru-RU" smtClean="0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52649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8233" y="985292"/>
            <a:ext cx="8152436" cy="4392488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14039" y="417558"/>
            <a:ext cx="8152436" cy="639742"/>
          </a:xfrm>
        </p:spPr>
        <p:txBody>
          <a:bodyPr/>
          <a:lstStyle/>
          <a:p>
            <a:pPr algn="ctr"/>
            <a:r>
              <a:rPr lang="ru-RU" sz="3200" dirty="0" smtClean="0"/>
              <a:t>Взыскание за счет имущества ЮЛ и ИП</a:t>
            </a: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227A1-8B82-4217-8DD4-734FD9F32E18}" type="slidenum">
              <a:rPr lang="ru-RU" altLang="ru-RU" smtClean="0"/>
              <a:pPr/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85711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Прямоугольник 3"/>
          <p:cNvSpPr>
            <a:spLocks noChangeArrowheads="1"/>
          </p:cNvSpPr>
          <p:nvPr/>
        </p:nvSpPr>
        <p:spPr bwMode="auto">
          <a:xfrm>
            <a:off x="1766888" y="3217863"/>
            <a:ext cx="6048375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500" tIns="39750" rIns="79500" bIns="39750"/>
          <a:lstStyle/>
          <a:p>
            <a:pPr algn="ctr" eaLnBrk="1" hangingPunct="1"/>
            <a:r>
              <a:rPr lang="ru-RU" altLang="ru-RU" sz="3600" b="1">
                <a:solidFill>
                  <a:schemeClr val="bg1"/>
                </a:solidFill>
              </a:rPr>
              <a:t>Благодарю за внимание!</a:t>
            </a:r>
            <a:br>
              <a:rPr lang="ru-RU" altLang="ru-RU" sz="3600" b="1">
                <a:solidFill>
                  <a:schemeClr val="bg1"/>
                </a:solidFill>
              </a:rPr>
            </a:br>
            <a:endParaRPr lang="ru-RU" altLang="ru-RU" sz="36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29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3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39355</TotalTime>
  <Words>40</Words>
  <Application>Microsoft Office PowerPoint</Application>
  <PresentationFormat>Произвольный</PresentationFormat>
  <Paragraphs>10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Present_FNS2012_A4</vt:lpstr>
      <vt:lpstr>13_Present_FNS2012_A4</vt:lpstr>
      <vt:lpstr>Порядок взыскания задолженности в условиях применения Единого налогового счета </vt:lpstr>
      <vt:lpstr>Требование об уплате</vt:lpstr>
      <vt:lpstr>Решение о взыскании</vt:lpstr>
      <vt:lpstr>Взыскание за счет имущества ЮЛ и ИП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Коробейникова Евгения Сергеевна</dc:creator>
  <cp:lastModifiedBy>Лапшин Алексей Валентинович</cp:lastModifiedBy>
  <cp:revision>2662</cp:revision>
  <cp:lastPrinted>2021-09-06T13:59:48Z</cp:lastPrinted>
  <dcterms:created xsi:type="dcterms:W3CDTF">2013-11-13T08:36:35Z</dcterms:created>
  <dcterms:modified xsi:type="dcterms:W3CDTF">2023-11-21T13:16:56Z</dcterms:modified>
</cp:coreProperties>
</file>